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32" r:id="rId14"/>
    <p:sldId id="2134805640" r:id="rId15"/>
    <p:sldId id="2134805633" r:id="rId16"/>
    <p:sldId id="2076137126" r:id="rId17"/>
    <p:sldId id="2076137127" r:id="rId18"/>
    <p:sldId id="5016" r:id="rId19"/>
    <p:sldId id="5025" r:id="rId20"/>
    <p:sldId id="5026" r:id="rId21"/>
    <p:sldId id="5047" r:id="rId22"/>
    <p:sldId id="5059" r:id="rId23"/>
    <p:sldId id="5054" r:id="rId24"/>
    <p:sldId id="5038" r:id="rId25"/>
    <p:sldId id="5039" r:id="rId26"/>
    <p:sldId id="5048" r:id="rId27"/>
    <p:sldId id="4958" r:id="rId28"/>
    <p:sldId id="5028" r:id="rId29"/>
    <p:sldId id="5042" r:id="rId30"/>
    <p:sldId id="5041" r:id="rId31"/>
    <p:sldId id="5043" r:id="rId32"/>
    <p:sldId id="5058" r:id="rId33"/>
    <p:sldId id="5051" r:id="rId34"/>
    <p:sldId id="5052" r:id="rId35"/>
    <p:sldId id="5053" r:id="rId36"/>
    <p:sldId id="5044" r:id="rId37"/>
    <p:sldId id="5050" r:id="rId38"/>
    <p:sldId id="5012" r:id="rId39"/>
    <p:sldId id="5033" r:id="rId40"/>
    <p:sldId id="5037" r:id="rId41"/>
    <p:sldId id="5036" r:id="rId42"/>
    <p:sldId id="5035" r:id="rId43"/>
    <p:sldId id="5057" r:id="rId44"/>
    <p:sldId id="5055" r:id="rId45"/>
    <p:sldId id="5011" r:id="rId46"/>
    <p:sldId id="5030" r:id="rId47"/>
    <p:sldId id="5031" r:id="rId48"/>
    <p:sldId id="5017" r:id="rId49"/>
    <p:sldId id="5029" r:id="rId50"/>
    <p:sldId id="5049" r:id="rId51"/>
    <p:sldId id="5040" r:id="rId52"/>
    <p:sldId id="5034" r:id="rId53"/>
    <p:sldId id="5018" r:id="rId54"/>
    <p:sldId id="5066" r:id="rId55"/>
    <p:sldId id="5072" r:id="rId56"/>
    <p:sldId id="5074" r:id="rId57"/>
    <p:sldId id="5064" r:id="rId58"/>
    <p:sldId id="5065" r:id="rId59"/>
    <p:sldId id="5068" r:id="rId60"/>
    <p:sldId id="5073" r:id="rId61"/>
    <p:sldId id="5069" r:id="rId62"/>
    <p:sldId id="5067" r:id="rId63"/>
    <p:sldId id="5007" r:id="rId64"/>
    <p:sldId id="5071" r:id="rId65"/>
    <p:sldId id="5019" r:id="rId66"/>
    <p:sldId id="5076" r:id="rId67"/>
    <p:sldId id="5075" r:id="rId68"/>
    <p:sldId id="5009" r:id="rId69"/>
    <p:sldId id="5008" r:id="rId70"/>
    <p:sldId id="5077" r:id="rId71"/>
    <p:sldId id="5078" r:id="rId72"/>
    <p:sldId id="5023" r:id="rId73"/>
    <p:sldId id="5022" r:id="rId74"/>
    <p:sldId id="4950" r:id="rId75"/>
    <p:sldId id="4926" r:id="rId76"/>
    <p:sldId id="4994" r:id="rId77"/>
    <p:sldId id="4928" r:id="rId78"/>
    <p:sldId id="4995" r:id="rId79"/>
    <p:sldId id="4929" r:id="rId80"/>
    <p:sldId id="4930" r:id="rId81"/>
    <p:sldId id="4931" r:id="rId82"/>
    <p:sldId id="4932" r:id="rId83"/>
    <p:sldId id="4956" r:id="rId84"/>
    <p:sldId id="4999" r:id="rId85"/>
    <p:sldId id="5024" r:id="rId86"/>
    <p:sldId id="5000" r:id="rId87"/>
    <p:sldId id="5001" r:id="rId88"/>
    <p:sldId id="5002" r:id="rId89"/>
    <p:sldId id="5003" r:id="rId90"/>
    <p:sldId id="5004" r:id="rId91"/>
    <p:sldId id="5005" r:id="rId92"/>
    <p:sldId id="5006" r:id="rId9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32"/>
            <p14:sldId id="2134805640"/>
            <p14:sldId id="2134805633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60" d="100"/>
          <a:sy n="60" d="100"/>
        </p:scale>
        <p:origin x="58" y="23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Cert Changes after June 30,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8BCBA-BF14-4EE8-AF15-F75B608E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7" y="1705754"/>
            <a:ext cx="7798201" cy="117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9E817-DD64-4B50-8C6C-86FCA075BBF1}"/>
              </a:ext>
            </a:extLst>
          </p:cNvPr>
          <p:cNvSpPr txBox="1"/>
          <p:nvPr/>
        </p:nvSpPr>
        <p:spPr>
          <a:xfrm>
            <a:off x="3132289" y="188338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AI-102</a:t>
            </a: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9465</TotalTime>
  <Words>1255</Words>
  <Application>Microsoft Office PowerPoint</Application>
  <PresentationFormat>On-screen Show (16:9)</PresentationFormat>
  <Paragraphs>341</Paragraphs>
  <Slides>92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AI Cert Changes after June 30, 2021</vt:lpstr>
      <vt:lpstr>AI-102 Exam</vt:lpstr>
      <vt:lpstr> </vt:lpstr>
      <vt:lpstr>Azure Data Engineer Associate</vt:lpstr>
      <vt:lpstr>Azure Data Scientist Associate</vt:lpstr>
      <vt:lpstr>Azure Data Fundamentals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234</cp:revision>
  <dcterms:created xsi:type="dcterms:W3CDTF">2015-09-28T19:52:00Z</dcterms:created>
  <dcterms:modified xsi:type="dcterms:W3CDTF">2021-03-18T23:04:28Z</dcterms:modified>
</cp:coreProperties>
</file>